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6"/>
  </p:notesMasterIdLst>
  <p:sldIdLst>
    <p:sldId id="272" r:id="rId2"/>
    <p:sldId id="261" r:id="rId3"/>
    <p:sldId id="268" r:id="rId4"/>
    <p:sldId id="271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CC"/>
    <a:srgbClr val="0033CC"/>
    <a:srgbClr val="00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1E236-C598-4F13-BB2C-904856057DE3}" type="datetimeFigureOut">
              <a:rPr lang="ru-RU" smtClean="0"/>
              <a:t>03.04.2016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5CA97-0AEE-421C-B21C-F485CD77A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1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2355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23556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57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58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59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0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1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2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63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4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5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7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8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569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23570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1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2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7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23574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5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6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77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23578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9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0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81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3582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3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4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85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3586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7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8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89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0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1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2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3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4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5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96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97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98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FE8D093-EE1E-452E-8D76-D86182CB40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359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360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D6939-757C-46E4-AC78-6588972ECA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59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F1C66-8319-4032-AF76-B7E184B19E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409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DF6EA9F-B986-4916-BC1D-AF6714E3E9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88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D73D566-60DA-4F6D-9461-F83B94B447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416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03663"/>
            <a:ext cx="4038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896515E-FCAD-40A7-90B7-55D4326190B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7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507F9-2BE4-4D96-8283-39B599BB147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44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22665-5ABE-43E0-BC32-77643557545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01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4710F-D2FC-4212-91DD-0AB0E735E6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8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6D39F-EEA7-4779-BFE6-AC44DA97224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69F2F-6B68-4E74-8A6C-37DCB9BCA2E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5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CF280-858D-4B56-A4D3-37163DD4D8F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31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9C691-F6CB-4794-B1AB-AD31D02807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67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F20D9-F418-40C7-A1F3-12C429C311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22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22531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532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253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3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3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53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53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2538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39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0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1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2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2543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2544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45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46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2547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2548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9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0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55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2552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3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4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555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2556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7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8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55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7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7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7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257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257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355C577-85D5-489D-B7B2-840CFACCBDB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988840"/>
            <a:ext cx="8108950" cy="2544763"/>
          </a:xfrm>
        </p:spPr>
        <p:txBody>
          <a:bodyPr/>
          <a:lstStyle/>
          <a:p>
            <a:r>
              <a:rPr lang="ru-RU" sz="5900" dirty="0" smtClean="0">
                <a:solidFill>
                  <a:srgbClr val="0033CC"/>
                </a:solidFill>
                <a:latin typeface="Georgia" pitchFamily="18" charset="0"/>
              </a:rPr>
              <a:t>Знакомство родителей с видами театра в ДОУ</a:t>
            </a:r>
            <a:endParaRPr lang="ru-RU" dirty="0">
              <a:solidFill>
                <a:srgbClr val="0033CC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56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165225"/>
          </a:xfrm>
        </p:spPr>
        <p:txBody>
          <a:bodyPr/>
          <a:lstStyle/>
          <a:p>
            <a:r>
              <a:rPr lang="ru-RU" b="1">
                <a:solidFill>
                  <a:srgbClr val="0000CC"/>
                </a:solidFill>
                <a:latin typeface="Georgia" pitchFamily="18" charset="0"/>
              </a:rPr>
              <a:t>Театр картинок и фланелеграф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52513"/>
            <a:ext cx="4787900" cy="5805487"/>
          </a:xfrm>
        </p:spPr>
        <p:txBody>
          <a:bodyPr/>
          <a:lstStyle/>
          <a:p>
            <a:r>
              <a:rPr lang="ru-RU" sz="2800" b="1" dirty="0">
                <a:solidFill>
                  <a:srgbClr val="000000"/>
                </a:solidFill>
                <a:latin typeface="Georgia" pitchFamily="18" charset="0"/>
              </a:rPr>
              <a:t>Развивают творческие способности;</a:t>
            </a:r>
          </a:p>
          <a:p>
            <a:r>
              <a:rPr lang="ru-RU" sz="2800" b="1" dirty="0">
                <a:solidFill>
                  <a:srgbClr val="000000"/>
                </a:solidFill>
                <a:latin typeface="Georgia" pitchFamily="18" charset="0"/>
              </a:rPr>
              <a:t>Содействуют эстетическому воспитанию;</a:t>
            </a:r>
          </a:p>
          <a:p>
            <a:r>
              <a:rPr lang="ru-RU" sz="2800" b="1" dirty="0">
                <a:solidFill>
                  <a:srgbClr val="000000"/>
                </a:solidFill>
                <a:latin typeface="Georgia" pitchFamily="18" charset="0"/>
              </a:rPr>
              <a:t>Развивают ловкость, умение управлять своими движениями, концентрировать внимание на одном виде деятельности.</a:t>
            </a:r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40768"/>
            <a:ext cx="3888432" cy="5206000"/>
          </a:xfrm>
          <a:scene3d>
            <a:camera prst="orthographicFront"/>
            <a:lightRig rig="threePt" dir="t"/>
          </a:scene3d>
          <a:sp3d contourW="76200">
            <a:contourClr>
              <a:srgbClr val="00B05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333375"/>
            <a:ext cx="8243887" cy="1366838"/>
          </a:xfrm>
        </p:spPr>
        <p:txBody>
          <a:bodyPr/>
          <a:lstStyle/>
          <a:p>
            <a:r>
              <a:rPr lang="ru-RU" sz="4000" b="1">
                <a:solidFill>
                  <a:srgbClr val="FF0066"/>
                </a:solidFill>
                <a:latin typeface="Georgia" pitchFamily="18" charset="0"/>
              </a:rPr>
              <a:t>При игре в кукольный театр, используя куклы Би-ба-бо, невозможно играть молча!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 b="1">
                <a:solidFill>
                  <a:srgbClr val="000000"/>
                </a:solidFill>
                <a:latin typeface="Georgia" pitchFamily="18" charset="0"/>
              </a:rPr>
              <a:t>Поэтому именно эти куклы часто используют в своей работе логопеды, психологи и педагоги!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853207"/>
            <a:ext cx="3328331" cy="4456113"/>
          </a:xfrm>
          <a:scene3d>
            <a:camera prst="orthographicFront"/>
            <a:lightRig rig="threePt" dir="t"/>
          </a:scene3d>
          <a:sp3d contourW="50800">
            <a:contourClr>
              <a:srgbClr val="FF006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957387"/>
          </a:xfrm>
        </p:spPr>
        <p:txBody>
          <a:bodyPr/>
          <a:lstStyle/>
          <a:p>
            <a:r>
              <a:rPr lang="ru-RU" sz="2800" b="1">
                <a:solidFill>
                  <a:srgbClr val="FF0066"/>
                </a:solidFill>
                <a:latin typeface="Georgia" pitchFamily="18" charset="0"/>
              </a:rPr>
              <a:t>Ни один другой вид театрализованной деятельности  так не способствует развитию артистизма, выразительности движений и речи, как игра-драматизация</a:t>
            </a: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2"/>
            <a:ext cx="7921978" cy="431209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theme/theme1.xml><?xml version="1.0" encoding="utf-8"?>
<a:theme xmlns:a="http://schemas.openxmlformats.org/drawingml/2006/main" name="Шары">
  <a:themeElements>
    <a:clrScheme name="Шары 7">
      <a:dk1>
        <a:srgbClr val="000066"/>
      </a:dk1>
      <a:lt1>
        <a:srgbClr val="E1F4FF"/>
      </a:lt1>
      <a:dk2>
        <a:srgbClr val="000066"/>
      </a:dk2>
      <a:lt2>
        <a:srgbClr val="CCCCFF"/>
      </a:lt2>
      <a:accent1>
        <a:srgbClr val="9999FF"/>
      </a:accent1>
      <a:accent2>
        <a:srgbClr val="33CCCC"/>
      </a:accent2>
      <a:accent3>
        <a:srgbClr val="EEF8FF"/>
      </a:accent3>
      <a:accent4>
        <a:srgbClr val="000056"/>
      </a:accent4>
      <a:accent5>
        <a:srgbClr val="CACAFF"/>
      </a:accent5>
      <a:accent6>
        <a:srgbClr val="2DB9B9"/>
      </a:accent6>
      <a:hlink>
        <a:srgbClr val="66FFFF"/>
      </a:hlink>
      <a:folHlink>
        <a:srgbClr val="660066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335</TotalTime>
  <Words>83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Шары</vt:lpstr>
      <vt:lpstr>Знакомство родителей с видами театра в ДОУ</vt:lpstr>
      <vt:lpstr>Театр картинок и фланелеграф</vt:lpstr>
      <vt:lpstr>При игре в кукольный театр, используя куклы Би-ба-бо, невозможно играть молча!</vt:lpstr>
      <vt:lpstr>Ни один другой вид театрализованной деятельности  так не способствует развитию артистизма, выразительности движений и речи, как игра-драматизация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Театрализованная деятельность в ДОУ и развитие речи ребенка</dc:title>
  <dc:creator>1</dc:creator>
  <cp:lastModifiedBy>Admin</cp:lastModifiedBy>
  <cp:revision>15</cp:revision>
  <dcterms:created xsi:type="dcterms:W3CDTF">2012-09-13T07:56:08Z</dcterms:created>
  <dcterms:modified xsi:type="dcterms:W3CDTF">2016-04-02T19:51:18Z</dcterms:modified>
</cp:coreProperties>
</file>