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2" r:id="rId2"/>
    <p:sldId id="256" r:id="rId3"/>
    <p:sldId id="260" r:id="rId4"/>
    <p:sldId id="265" r:id="rId5"/>
    <p:sldId id="263" r:id="rId6"/>
    <p:sldId id="266" r:id="rId7"/>
    <p:sldId id="264" r:id="rId8"/>
    <p:sldId id="261" r:id="rId9"/>
    <p:sldId id="262" r:id="rId10"/>
    <p:sldId id="273" r:id="rId11"/>
    <p:sldId id="274" r:id="rId12"/>
    <p:sldId id="275" r:id="rId13"/>
    <p:sldId id="282" r:id="rId14"/>
    <p:sldId id="278" r:id="rId15"/>
    <p:sldId id="279" r:id="rId16"/>
    <p:sldId id="280" r:id="rId17"/>
    <p:sldId id="281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BF7BB-D5EE-4F47-B777-FCAB301CD80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3E1B-46D6-4A01-BDE9-D77B19852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4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3E1B-46D6-4A01-BDE9-D77B198520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артинки по запросу розовая рамка для презентации"/>
          <p:cNvPicPr>
            <a:picLocks noChangeAspect="1" noChangeArrowheads="1"/>
          </p:cNvPicPr>
          <p:nvPr/>
        </p:nvPicPr>
        <p:blipFill>
          <a:blip r:embed="rId2"/>
          <a:srcRect b="318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86182" y="5756752"/>
            <a:ext cx="5114778" cy="110124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Мурсалиева С.Б.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21537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образовательные проекты как продукты которые используются в качестве элементов развивающей среды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группы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0423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Картинки по запросу фон для презентации розов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214554"/>
            <a:ext cx="70009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Срок реализации: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декабрь 2017г.</a:t>
            </a:r>
          </a:p>
          <a:p>
            <a:pPr indent="449580" algn="just">
              <a:spcAft>
                <a:spcPts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Участники: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</a:rPr>
              <a:t> воспитанники группы и воспитатели</a:t>
            </a:r>
          </a:p>
          <a:p>
            <a:pPr indent="449580" algn="just">
              <a:spcAft>
                <a:spcPts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Цель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побуждать детей на добрые поступки в коллективе.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6929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Проект «Панорама  добрых дел»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7550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pp.userapi.com/c824409/v824409149/8ed16/eBVFxJqlW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5214974" cy="634521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576067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артинки по запросу фон для презентации розов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214554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Срок реализации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: январь 2018 г.</a:t>
            </a:r>
          </a:p>
          <a:p>
            <a:pPr indent="449580" algn="just">
              <a:spcAft>
                <a:spcPts val="0"/>
              </a:spcAft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Участники: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 воспитанники группы и воспитатели.</a:t>
            </a:r>
          </a:p>
          <a:p>
            <a:pPr indent="449580" algn="just">
              <a:spcAft>
                <a:spcPts val="0"/>
              </a:spcAft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Цель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привлечь  детей к организации и пополнению  уголка конструирования.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04"/>
            <a:ext cx="7178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Проект </a:t>
            </a:r>
            <a:b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«Уголок конструирования»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8465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6" descr="https://pp.userapi.com/c824409/v824409149/8ed04/Szw0juOsY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1857388" cy="21380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4" descr="https://pp.userapi.com/c824504/v824504149/97757/E78GesASVd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500174"/>
            <a:ext cx="1857387" cy="238807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2" descr="https://pp.userapi.com/c841325/v841325149/5bdcf/vNxfUJJWLM8.jpg"/>
          <p:cNvPicPr>
            <a:picLocks noChangeAspect="1" noChangeArrowheads="1"/>
          </p:cNvPicPr>
          <p:nvPr/>
        </p:nvPicPr>
        <p:blipFill>
          <a:blip r:embed="rId5" cstate="print"/>
          <a:srcRect l="9982" r="8572" b="15152"/>
          <a:stretch>
            <a:fillRect/>
          </a:stretch>
        </p:blipFill>
        <p:spPr bwMode="auto">
          <a:xfrm>
            <a:off x="6500826" y="4214818"/>
            <a:ext cx="2326838" cy="171451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794" name="Picture 2" descr="https://pp.userapi.com/c824504/v824504149/9774e/oL8Poje2cQo.jpg"/>
          <p:cNvPicPr>
            <a:picLocks noChangeAspect="1" noChangeArrowheads="1"/>
          </p:cNvPicPr>
          <p:nvPr/>
        </p:nvPicPr>
        <p:blipFill>
          <a:blip r:embed="rId6" cstate="print"/>
          <a:srcRect t="6504"/>
          <a:stretch>
            <a:fillRect/>
          </a:stretch>
        </p:blipFill>
        <p:spPr bwMode="auto">
          <a:xfrm>
            <a:off x="4214810" y="3857628"/>
            <a:ext cx="1857388" cy="23219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89221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Пополнение уголка конструирования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3714744" y="5643554"/>
            <a:ext cx="5214974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Схемы построек из </a:t>
            </a:r>
            <a:r>
              <a:rPr kumimoji="0" lang="ru-RU" sz="3200" b="1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лего</a:t>
            </a:r>
            <a:r>
              <a:rPr kumimoji="0" lang="ru-RU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выполненные детьми</a:t>
            </a:r>
            <a:endParaRPr kumimoji="0" lang="ru-RU" sz="3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6" name="Picture 4" descr="https://pp.userapi.com/c840622/v840622149/4bbc1/J4ZHs0iTMYo.jpg"/>
          <p:cNvPicPr>
            <a:picLocks noChangeAspect="1" noChangeArrowheads="1"/>
          </p:cNvPicPr>
          <p:nvPr/>
        </p:nvPicPr>
        <p:blipFill>
          <a:blip r:embed="rId7"/>
          <a:srcRect b="11111"/>
          <a:stretch>
            <a:fillRect/>
          </a:stretch>
        </p:blipFill>
        <p:spPr bwMode="auto">
          <a:xfrm>
            <a:off x="357158" y="1571612"/>
            <a:ext cx="3214710" cy="50519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фон для презентации розов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143116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Срок реализации: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январь 2018 г.</a:t>
            </a:r>
          </a:p>
          <a:p>
            <a:pPr indent="449580" algn="just">
              <a:spcAft>
                <a:spcPts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Участники: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воспитанники группы, воспитатели.</a:t>
            </a:r>
          </a:p>
          <a:p>
            <a:pPr indent="449580" algn="just">
              <a:spcAft>
                <a:spcPts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Цель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привлечь  детей к организации и пополнению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уголка рисования.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28604"/>
            <a:ext cx="59602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</a:t>
            </a:r>
            <a:b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«Уголок Рисования»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8990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6215082"/>
            <a:ext cx="4143372" cy="4572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  <a:cs typeface="+mj-cs"/>
              </a:rPr>
              <a:t>«Уголок рисования»</a:t>
            </a:r>
            <a:endParaRPr lang="ru-RU" sz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286216" y="5643578"/>
            <a:ext cx="4857784" cy="57150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Раскраски, выполненные детьми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33"/>
          <a:stretch>
            <a:fillRect/>
          </a:stretch>
        </p:blipFill>
        <p:spPr>
          <a:xfrm>
            <a:off x="4857752" y="1714488"/>
            <a:ext cx="3888432" cy="355859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3711" y="285728"/>
            <a:ext cx="785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Пополнение уголка рисования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s://pp.userapi.com/c831109/v831109149/55c68/0z8DDLg_pl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3714777" cy="496683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8868686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Картинки по запросу фон для презентации розов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1472" y="2285992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Срок реализации: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январь 2018 г.</a:t>
            </a:r>
          </a:p>
          <a:p>
            <a:pPr indent="449580" algn="just">
              <a:spcAft>
                <a:spcPts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indent="44958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Участники: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воспитанники группы, воспитатели</a:t>
            </a:r>
          </a:p>
          <a:p>
            <a:pPr indent="449580" algn="just">
              <a:spcAft>
                <a:spcPts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indent="44958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Цель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формировать у детей умение дружить,  желание дарить подарки.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00042"/>
            <a:ext cx="60035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Проект </a:t>
            </a:r>
            <a:b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«Сундучок 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радости»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4930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285728"/>
            <a:ext cx="7599238" cy="785818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«Кого люблю, тому дарю»</a:t>
            </a:r>
            <a:endParaRPr lang="ru-RU" sz="44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2" r="2639" b="17065"/>
          <a:stretch>
            <a:fillRect/>
          </a:stretch>
        </p:blipFill>
        <p:spPr>
          <a:xfrm>
            <a:off x="1857356" y="1714488"/>
            <a:ext cx="5619790" cy="428628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4599958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7050" y="2285992"/>
            <a:ext cx="8529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артинки по запросу фон для презентации розов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73581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Проект</a:t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«Герб моей семьи»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428868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Срок реализации: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ноябрь 2017г.</a:t>
            </a:r>
          </a:p>
          <a:p>
            <a:pPr indent="449580" algn="just">
              <a:spcAft>
                <a:spcPts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indent="441325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Участники: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</a:rPr>
              <a:t> воспитанники группы и воспитатели</a:t>
            </a:r>
          </a:p>
          <a:p>
            <a:pPr indent="441325" algn="just">
              <a:spcAft>
                <a:spcPts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</a:endParaRPr>
          </a:p>
          <a:p>
            <a:pPr indent="95250" defTabSz="441325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 Цель: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представления о себе и своей семье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9580" algn="just">
              <a:spcAft>
                <a:spcPts val="0"/>
              </a:spcAft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Admin\Desktop\Новая папка (2)\E0jZWpK3k2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3214710" cy="428627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1" name="Picture 3" descr="C:\Users\Admin\Desktop\Новая папка (2)\jNreGg_gq2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04"/>
            <a:ext cx="3566393" cy="520324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9000" dist="25400" dir="5400000" rotWithShape="0">
              <a:schemeClr val="accent2">
                <a:shade val="33000"/>
                <a:alpha val="83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14282" y="357166"/>
            <a:ext cx="45005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Патриотический уголок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Admin\Desktop\Новая папка\uLL4ss_-MKo.jpg"/>
          <p:cNvPicPr>
            <a:picLocks noChangeAspect="1" noChangeArrowheads="1"/>
          </p:cNvPicPr>
          <p:nvPr/>
        </p:nvPicPr>
        <p:blipFill>
          <a:blip r:embed="rId3"/>
          <a:srcRect l="17647" t="17647" b="8455"/>
          <a:stretch>
            <a:fillRect/>
          </a:stretch>
        </p:blipFill>
        <p:spPr bwMode="auto">
          <a:xfrm>
            <a:off x="2357422" y="1357298"/>
            <a:ext cx="4289130" cy="51316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0232" y="357166"/>
            <a:ext cx="4969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и моя семья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Admin\Desktop\Новая папка\WuI41a2smoo.jpg"/>
          <p:cNvPicPr>
            <a:picLocks noChangeAspect="1" noChangeArrowheads="1"/>
          </p:cNvPicPr>
          <p:nvPr/>
        </p:nvPicPr>
        <p:blipFill>
          <a:blip r:embed="rId3"/>
          <a:srcRect t="19811" r="5660" b="3207"/>
          <a:stretch>
            <a:fillRect/>
          </a:stretch>
        </p:blipFill>
        <p:spPr bwMode="auto">
          <a:xfrm>
            <a:off x="214282" y="1857364"/>
            <a:ext cx="4202239" cy="45720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59" name="Picture 3" descr="C:\Users\Admin\Desktop\Новая папка\W-McHUHyVXg.jpg"/>
          <p:cNvPicPr>
            <a:picLocks noChangeAspect="1" noChangeArrowheads="1"/>
          </p:cNvPicPr>
          <p:nvPr/>
        </p:nvPicPr>
        <p:blipFill>
          <a:blip r:embed="rId4"/>
          <a:srcRect t="9859" b="13637"/>
          <a:stretch>
            <a:fillRect/>
          </a:stretch>
        </p:blipFill>
        <p:spPr bwMode="auto">
          <a:xfrm>
            <a:off x="4572000" y="1142984"/>
            <a:ext cx="4352814" cy="450059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214290"/>
            <a:ext cx="70723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Строим  «дом мечты»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 descr="C:\Users\Admin\Desktop\Новая папка (2)\EDdKZwen-c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804074" cy="50720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2" descr="C:\Users\Admin\Desktop\Новая папка (2)\R_prbq6N0A4.jpg"/>
          <p:cNvPicPr>
            <a:picLocks noChangeAspect="1" noChangeArrowheads="1"/>
          </p:cNvPicPr>
          <p:nvPr/>
        </p:nvPicPr>
        <p:blipFill>
          <a:blip r:embed="rId4"/>
          <a:srcRect t="7291" b="7291"/>
          <a:stretch>
            <a:fillRect/>
          </a:stretch>
        </p:blipFill>
        <p:spPr bwMode="auto">
          <a:xfrm>
            <a:off x="4572000" y="2214554"/>
            <a:ext cx="4237463" cy="27146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8111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Создание герба группы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Admin\Desktop\Новая папка (2)\onzCNv43fMg.jpg"/>
          <p:cNvPicPr>
            <a:picLocks noChangeAspect="1" noChangeArrowheads="1"/>
          </p:cNvPicPr>
          <p:nvPr/>
        </p:nvPicPr>
        <p:blipFill>
          <a:blip r:embed="rId3"/>
          <a:srcRect r="16279"/>
          <a:stretch>
            <a:fillRect/>
          </a:stretch>
        </p:blipFill>
        <p:spPr bwMode="auto">
          <a:xfrm>
            <a:off x="200992" y="2058425"/>
            <a:ext cx="3013686" cy="47995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3" descr="C:\Users\Admin\Desktop\Новая папка (2)\tEtJknhzB84.jpg"/>
          <p:cNvPicPr>
            <a:picLocks noChangeAspect="1" noChangeArrowheads="1"/>
          </p:cNvPicPr>
          <p:nvPr/>
        </p:nvPicPr>
        <p:blipFill>
          <a:blip r:embed="rId4"/>
          <a:srcRect l="17111" t="14690" r="27301" b="22671"/>
          <a:stretch>
            <a:fillRect/>
          </a:stretch>
        </p:blipFill>
        <p:spPr bwMode="auto">
          <a:xfrm>
            <a:off x="2857487" y="1071546"/>
            <a:ext cx="3357587" cy="51435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6" name="Picture 4" descr="C:\Users\Admin\Desktop\Новая папка (2)\YBHNTdEpo0s.jpg"/>
          <p:cNvPicPr>
            <a:picLocks noChangeAspect="1" noChangeArrowheads="1"/>
          </p:cNvPicPr>
          <p:nvPr/>
        </p:nvPicPr>
        <p:blipFill>
          <a:blip r:embed="rId5"/>
          <a:srcRect l="15278" r="16666" b="15625"/>
          <a:stretch>
            <a:fillRect/>
          </a:stretch>
        </p:blipFill>
        <p:spPr bwMode="auto">
          <a:xfrm>
            <a:off x="5786446" y="-33536"/>
            <a:ext cx="3000396" cy="49598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Admin\Desktop\Новая папка\5JKBWcYbtG4.jpg"/>
          <p:cNvPicPr>
            <a:picLocks noChangeAspect="1" noChangeArrowheads="1"/>
          </p:cNvPicPr>
          <p:nvPr/>
        </p:nvPicPr>
        <p:blipFill>
          <a:blip r:embed="rId3"/>
          <a:srcRect t="15729" b="12964"/>
          <a:stretch>
            <a:fillRect/>
          </a:stretch>
        </p:blipFill>
        <p:spPr bwMode="auto">
          <a:xfrm>
            <a:off x="214282" y="285728"/>
            <a:ext cx="5072098" cy="350460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434" name="Picture 2" descr="C:\Users\Admin\Desktop\Новая папка\WQ9n6iH-a1o.jpg"/>
          <p:cNvPicPr>
            <a:picLocks noChangeAspect="1" noChangeArrowheads="1"/>
          </p:cNvPicPr>
          <p:nvPr/>
        </p:nvPicPr>
        <p:blipFill>
          <a:blip r:embed="rId4"/>
          <a:srcRect l="3947" t="3509"/>
          <a:stretch>
            <a:fillRect/>
          </a:stretch>
        </p:blipFill>
        <p:spPr bwMode="auto">
          <a:xfrm>
            <a:off x="4214778" y="3144202"/>
            <a:ext cx="4929222" cy="37137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92277" y="928670"/>
            <a:ext cx="41056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Герб группы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Семицветики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" descr="C:\Users\Admin\Desktop\Новая папка (2)\NcvDY5sNXOw.jpg"/>
          <p:cNvPicPr>
            <a:picLocks noChangeAspect="1" noChangeArrowheads="1"/>
          </p:cNvPicPr>
          <p:nvPr/>
        </p:nvPicPr>
        <p:blipFill>
          <a:blip r:embed="rId3"/>
          <a:srcRect l="9722" b="6538"/>
          <a:stretch>
            <a:fillRect/>
          </a:stretch>
        </p:blipFill>
        <p:spPr bwMode="auto">
          <a:xfrm>
            <a:off x="2285984" y="1080914"/>
            <a:ext cx="4643470" cy="57771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Выставка «Герб моей семьи»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887</TotalTime>
  <Words>205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«Кого люблю, тому дарю»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92</cp:revision>
  <dcterms:created xsi:type="dcterms:W3CDTF">2018-01-17T09:29:01Z</dcterms:created>
  <dcterms:modified xsi:type="dcterms:W3CDTF">2018-01-24T09:29:35Z</dcterms:modified>
</cp:coreProperties>
</file>