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2620D-18C6-4C14-9065-12C3B8DAF9DC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8218E-653D-4AAE-A8B4-D6325866A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8218E-653D-4AAE-A8B4-D6325866AEB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Игра «Во что превращается предмет?»</a:t>
            </a:r>
            <a:endParaRPr lang="ru-RU" b="1" dirty="0"/>
          </a:p>
        </p:txBody>
      </p:sp>
      <p:sp>
        <p:nvSpPr>
          <p:cNvPr id="1026" name="AutoShape 2" descr="ÐÐ°ÑÑÐ¸Ð½ÐºÐ¸ Ð¿Ð¾ Ð·Ð°Ð¿ÑÐ¾ÑÑ Ð°ÑÐ±ÑÐ· Ð±ÐµÐ· ÑÐ¾Ð½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 l="13893" r="9695" b="6812"/>
          <a:stretch>
            <a:fillRect/>
          </a:stretch>
        </p:blipFill>
        <p:spPr bwMode="auto">
          <a:xfrm>
            <a:off x="357158" y="2643182"/>
            <a:ext cx="2357454" cy="2571768"/>
          </a:xfrm>
          <a:prstGeom prst="rect">
            <a:avLst/>
          </a:prstGeom>
          <a:noFill/>
        </p:spPr>
      </p:pic>
      <p:sp>
        <p:nvSpPr>
          <p:cNvPr id="1032" name="AutoShape 8" descr="ÐÐ°ÑÑÐ¸Ð½ÐºÐ¸ Ð¿Ð¾ Ð·Ð°Ð¿ÑÐ¾ÑÑ ÑÑÐ°ÐºÐ°Ð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ÐÐ°ÑÑÐ¸Ð½ÐºÐ¸ Ð¿Ð¾ Ð·Ð°Ð¿ÑÐ¾ÑÑ ÑÑÐ°ÐºÐ°Ð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928934"/>
            <a:ext cx="2286016" cy="2286016"/>
          </a:xfrm>
          <a:prstGeom prst="rect">
            <a:avLst/>
          </a:prstGeom>
          <a:noFill/>
        </p:spPr>
      </p:pic>
      <p:pic>
        <p:nvPicPr>
          <p:cNvPr id="1036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 l="11661" r="10752" b="2230"/>
          <a:stretch>
            <a:fillRect/>
          </a:stretch>
        </p:blipFill>
        <p:spPr bwMode="auto">
          <a:xfrm>
            <a:off x="4714876" y="2857496"/>
            <a:ext cx="1214446" cy="2251585"/>
          </a:xfrm>
          <a:prstGeom prst="rect">
            <a:avLst/>
          </a:prstGeom>
          <a:noFill/>
        </p:spPr>
      </p:pic>
      <p:sp>
        <p:nvSpPr>
          <p:cNvPr id="1038" name="AutoShape 14" descr="ÐÐ°ÑÑÐ¸Ð½ÐºÐ¸ Ð¿Ð¾ Ð·Ð°Ð¿ÑÐ¾ÑÑ Ð±ÑÐ¼Ð°Ð¶Ð½ÑÐ¹ ÐºÐ¾ÑÐ°Ð±Ð»Ð¸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Без названи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2877930"/>
            <a:ext cx="3071802" cy="2194144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olobok-home.jpg"/>
          <p:cNvPicPr>
            <a:picLocks noChangeAspect="1"/>
          </p:cNvPicPr>
          <p:nvPr/>
        </p:nvPicPr>
        <p:blipFill>
          <a:blip r:embed="rId2">
            <a:lum contrast="40000"/>
          </a:blip>
          <a:srcRect b="8772"/>
          <a:stretch>
            <a:fillRect/>
          </a:stretch>
        </p:blipFill>
        <p:spPr>
          <a:xfrm>
            <a:off x="785786" y="1000108"/>
            <a:ext cx="7543368" cy="5214974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ÐÐ°ÑÑÐ¸Ð½ÐºÐ¸ Ð¿Ð¾ Ð·Ð°Ð¿ÑÐ¾ÑÑ ÐºÐ¾Ð»Ð¾Ð±Ð¾Ðº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000100" y="1785926"/>
            <a:ext cx="7423983" cy="488587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6752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«Путешествие колобка»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ÐÐ°ÑÑÐ¸Ð½ÐºÐ¸ Ð¿Ð¾ Ð·Ð°Ð¿ÑÐ¾ÑÑ ÐºÐ¾Ð»Ð¾Ð±Ð¾Ð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4957"/>
            <a:ext cx="4676775" cy="4810125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72066" y="1855776"/>
            <a:ext cx="3786214" cy="1588"/>
          </a:xfrm>
          <a:prstGeom prst="line">
            <a:avLst/>
          </a:prstGeom>
          <a:ln w="730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олилиния 19"/>
          <p:cNvSpPr/>
          <p:nvPr/>
        </p:nvSpPr>
        <p:spPr>
          <a:xfrm>
            <a:off x="5000628" y="2500306"/>
            <a:ext cx="3714775" cy="571504"/>
          </a:xfrm>
          <a:custGeom>
            <a:avLst/>
            <a:gdLst>
              <a:gd name="connsiteX0" fmla="*/ 0 w 2968053"/>
              <a:gd name="connsiteY0" fmla="*/ 509666 h 514663"/>
              <a:gd name="connsiteX1" fmla="*/ 359764 w 2968053"/>
              <a:gd name="connsiteY1" fmla="*/ 0 h 514663"/>
              <a:gd name="connsiteX2" fmla="*/ 689548 w 2968053"/>
              <a:gd name="connsiteY2" fmla="*/ 509666 h 514663"/>
              <a:gd name="connsiteX3" fmla="*/ 1019331 w 2968053"/>
              <a:gd name="connsiteY3" fmla="*/ 29980 h 514663"/>
              <a:gd name="connsiteX4" fmla="*/ 1334125 w 2968053"/>
              <a:gd name="connsiteY4" fmla="*/ 494675 h 514663"/>
              <a:gd name="connsiteX5" fmla="*/ 1663908 w 2968053"/>
              <a:gd name="connsiteY5" fmla="*/ 14990 h 514663"/>
              <a:gd name="connsiteX6" fmla="*/ 1858780 w 2968053"/>
              <a:gd name="connsiteY6" fmla="*/ 509666 h 514663"/>
              <a:gd name="connsiteX7" fmla="*/ 2203554 w 2968053"/>
              <a:gd name="connsiteY7" fmla="*/ 0 h 514663"/>
              <a:gd name="connsiteX8" fmla="*/ 2458387 w 2968053"/>
              <a:gd name="connsiteY8" fmla="*/ 509666 h 514663"/>
              <a:gd name="connsiteX9" fmla="*/ 2713220 w 2968053"/>
              <a:gd name="connsiteY9" fmla="*/ 14990 h 514663"/>
              <a:gd name="connsiteX10" fmla="*/ 2968053 w 2968053"/>
              <a:gd name="connsiteY10" fmla="*/ 509666 h 514663"/>
              <a:gd name="connsiteX0" fmla="*/ 0 w 2968053"/>
              <a:gd name="connsiteY0" fmla="*/ 509666 h 514663"/>
              <a:gd name="connsiteX1" fmla="*/ 359764 w 2968053"/>
              <a:gd name="connsiteY1" fmla="*/ 0 h 514663"/>
              <a:gd name="connsiteX2" fmla="*/ 689548 w 2968053"/>
              <a:gd name="connsiteY2" fmla="*/ 509666 h 514663"/>
              <a:gd name="connsiteX3" fmla="*/ 1019331 w 2968053"/>
              <a:gd name="connsiteY3" fmla="*/ 29980 h 514663"/>
              <a:gd name="connsiteX4" fmla="*/ 1334125 w 2968053"/>
              <a:gd name="connsiteY4" fmla="*/ 494675 h 514663"/>
              <a:gd name="connsiteX5" fmla="*/ 1663908 w 2968053"/>
              <a:gd name="connsiteY5" fmla="*/ 14990 h 514663"/>
              <a:gd name="connsiteX6" fmla="*/ 1858780 w 2968053"/>
              <a:gd name="connsiteY6" fmla="*/ 509666 h 514663"/>
              <a:gd name="connsiteX7" fmla="*/ 2203554 w 2968053"/>
              <a:gd name="connsiteY7" fmla="*/ 0 h 514663"/>
              <a:gd name="connsiteX8" fmla="*/ 2458387 w 2968053"/>
              <a:gd name="connsiteY8" fmla="*/ 509666 h 514663"/>
              <a:gd name="connsiteX9" fmla="*/ 2713220 w 2968053"/>
              <a:gd name="connsiteY9" fmla="*/ 14990 h 514663"/>
              <a:gd name="connsiteX10" fmla="*/ 2968053 w 2968053"/>
              <a:gd name="connsiteY10" fmla="*/ 509666 h 514663"/>
              <a:gd name="connsiteX0" fmla="*/ 0 w 2968053"/>
              <a:gd name="connsiteY0" fmla="*/ 565913 h 570910"/>
              <a:gd name="connsiteX1" fmla="*/ 359764 w 2968053"/>
              <a:gd name="connsiteY1" fmla="*/ 56247 h 570910"/>
              <a:gd name="connsiteX2" fmla="*/ 689548 w 2968053"/>
              <a:gd name="connsiteY2" fmla="*/ 565913 h 570910"/>
              <a:gd name="connsiteX3" fmla="*/ 1019331 w 2968053"/>
              <a:gd name="connsiteY3" fmla="*/ 86227 h 570910"/>
              <a:gd name="connsiteX4" fmla="*/ 1334125 w 2968053"/>
              <a:gd name="connsiteY4" fmla="*/ 550922 h 570910"/>
              <a:gd name="connsiteX5" fmla="*/ 1663908 w 2968053"/>
              <a:gd name="connsiteY5" fmla="*/ 71237 h 570910"/>
              <a:gd name="connsiteX6" fmla="*/ 1858780 w 2968053"/>
              <a:gd name="connsiteY6" fmla="*/ 565913 h 570910"/>
              <a:gd name="connsiteX7" fmla="*/ 2203554 w 2968053"/>
              <a:gd name="connsiteY7" fmla="*/ 56247 h 570910"/>
              <a:gd name="connsiteX8" fmla="*/ 2458387 w 2968053"/>
              <a:gd name="connsiteY8" fmla="*/ 565913 h 570910"/>
              <a:gd name="connsiteX9" fmla="*/ 2713220 w 2968053"/>
              <a:gd name="connsiteY9" fmla="*/ 71237 h 570910"/>
              <a:gd name="connsiteX10" fmla="*/ 2968053 w 2968053"/>
              <a:gd name="connsiteY10" fmla="*/ 565913 h 570910"/>
              <a:gd name="connsiteX0" fmla="*/ 0 w 2968053"/>
              <a:gd name="connsiteY0" fmla="*/ 565913 h 570910"/>
              <a:gd name="connsiteX1" fmla="*/ 359764 w 2968053"/>
              <a:gd name="connsiteY1" fmla="*/ 56247 h 570910"/>
              <a:gd name="connsiteX2" fmla="*/ 689548 w 2968053"/>
              <a:gd name="connsiteY2" fmla="*/ 565913 h 570910"/>
              <a:gd name="connsiteX3" fmla="*/ 1019331 w 2968053"/>
              <a:gd name="connsiteY3" fmla="*/ 86227 h 570910"/>
              <a:gd name="connsiteX4" fmla="*/ 1334125 w 2968053"/>
              <a:gd name="connsiteY4" fmla="*/ 550922 h 570910"/>
              <a:gd name="connsiteX5" fmla="*/ 1570166 w 2968053"/>
              <a:gd name="connsiteY5" fmla="*/ 71237 h 570910"/>
              <a:gd name="connsiteX6" fmla="*/ 1858780 w 2968053"/>
              <a:gd name="connsiteY6" fmla="*/ 565913 h 570910"/>
              <a:gd name="connsiteX7" fmla="*/ 2203554 w 2968053"/>
              <a:gd name="connsiteY7" fmla="*/ 56247 h 570910"/>
              <a:gd name="connsiteX8" fmla="*/ 2458387 w 2968053"/>
              <a:gd name="connsiteY8" fmla="*/ 565913 h 570910"/>
              <a:gd name="connsiteX9" fmla="*/ 2713220 w 2968053"/>
              <a:gd name="connsiteY9" fmla="*/ 71237 h 570910"/>
              <a:gd name="connsiteX10" fmla="*/ 2968053 w 2968053"/>
              <a:gd name="connsiteY10" fmla="*/ 565913 h 570910"/>
              <a:gd name="connsiteX0" fmla="*/ 0 w 2968053"/>
              <a:gd name="connsiteY0" fmla="*/ 670402 h 675399"/>
              <a:gd name="connsiteX1" fmla="*/ 359764 w 2968053"/>
              <a:gd name="connsiteY1" fmla="*/ 160736 h 675399"/>
              <a:gd name="connsiteX2" fmla="*/ 689548 w 2968053"/>
              <a:gd name="connsiteY2" fmla="*/ 670402 h 675399"/>
              <a:gd name="connsiteX3" fmla="*/ 1019331 w 2968053"/>
              <a:gd name="connsiteY3" fmla="*/ 190716 h 675399"/>
              <a:gd name="connsiteX4" fmla="*/ 1334125 w 2968053"/>
              <a:gd name="connsiteY4" fmla="*/ 655411 h 675399"/>
              <a:gd name="connsiteX5" fmla="*/ 1570166 w 2968053"/>
              <a:gd name="connsiteY5" fmla="*/ 175726 h 675399"/>
              <a:gd name="connsiteX6" fmla="*/ 1858780 w 2968053"/>
              <a:gd name="connsiteY6" fmla="*/ 670402 h 675399"/>
              <a:gd name="connsiteX7" fmla="*/ 2203554 w 2968053"/>
              <a:gd name="connsiteY7" fmla="*/ 160736 h 675399"/>
              <a:gd name="connsiteX8" fmla="*/ 2458387 w 2968053"/>
              <a:gd name="connsiteY8" fmla="*/ 670402 h 675399"/>
              <a:gd name="connsiteX9" fmla="*/ 2713220 w 2968053"/>
              <a:gd name="connsiteY9" fmla="*/ 175726 h 675399"/>
              <a:gd name="connsiteX10" fmla="*/ 2968053 w 2968053"/>
              <a:gd name="connsiteY10" fmla="*/ 670402 h 675399"/>
              <a:gd name="connsiteX0" fmla="*/ 0 w 2874339"/>
              <a:gd name="connsiteY0" fmla="*/ 670402 h 675399"/>
              <a:gd name="connsiteX1" fmla="*/ 266050 w 2874339"/>
              <a:gd name="connsiteY1" fmla="*/ 160736 h 675399"/>
              <a:gd name="connsiteX2" fmla="*/ 595834 w 2874339"/>
              <a:gd name="connsiteY2" fmla="*/ 670402 h 675399"/>
              <a:gd name="connsiteX3" fmla="*/ 925617 w 2874339"/>
              <a:gd name="connsiteY3" fmla="*/ 190716 h 675399"/>
              <a:gd name="connsiteX4" fmla="*/ 1240411 w 2874339"/>
              <a:gd name="connsiteY4" fmla="*/ 655411 h 675399"/>
              <a:gd name="connsiteX5" fmla="*/ 1476452 w 2874339"/>
              <a:gd name="connsiteY5" fmla="*/ 175726 h 675399"/>
              <a:gd name="connsiteX6" fmla="*/ 1765066 w 2874339"/>
              <a:gd name="connsiteY6" fmla="*/ 670402 h 675399"/>
              <a:gd name="connsiteX7" fmla="*/ 2109840 w 2874339"/>
              <a:gd name="connsiteY7" fmla="*/ 160736 h 675399"/>
              <a:gd name="connsiteX8" fmla="*/ 2364673 w 2874339"/>
              <a:gd name="connsiteY8" fmla="*/ 670402 h 675399"/>
              <a:gd name="connsiteX9" fmla="*/ 2619506 w 2874339"/>
              <a:gd name="connsiteY9" fmla="*/ 175726 h 675399"/>
              <a:gd name="connsiteX10" fmla="*/ 2874339 w 2874339"/>
              <a:gd name="connsiteY10" fmla="*/ 670402 h 675399"/>
              <a:gd name="connsiteX0" fmla="*/ 300 w 2874639"/>
              <a:gd name="connsiteY0" fmla="*/ 670402 h 675399"/>
              <a:gd name="connsiteX1" fmla="*/ 266350 w 2874639"/>
              <a:gd name="connsiteY1" fmla="*/ 160736 h 675399"/>
              <a:gd name="connsiteX2" fmla="*/ 596134 w 2874639"/>
              <a:gd name="connsiteY2" fmla="*/ 670402 h 675399"/>
              <a:gd name="connsiteX3" fmla="*/ 925917 w 2874639"/>
              <a:gd name="connsiteY3" fmla="*/ 190716 h 675399"/>
              <a:gd name="connsiteX4" fmla="*/ 1240711 w 2874639"/>
              <a:gd name="connsiteY4" fmla="*/ 655411 h 675399"/>
              <a:gd name="connsiteX5" fmla="*/ 1476752 w 2874639"/>
              <a:gd name="connsiteY5" fmla="*/ 175726 h 675399"/>
              <a:gd name="connsiteX6" fmla="*/ 1765366 w 2874639"/>
              <a:gd name="connsiteY6" fmla="*/ 670402 h 675399"/>
              <a:gd name="connsiteX7" fmla="*/ 2110140 w 2874639"/>
              <a:gd name="connsiteY7" fmla="*/ 160736 h 675399"/>
              <a:gd name="connsiteX8" fmla="*/ 2364973 w 2874639"/>
              <a:gd name="connsiteY8" fmla="*/ 670402 h 675399"/>
              <a:gd name="connsiteX9" fmla="*/ 2619806 w 2874639"/>
              <a:gd name="connsiteY9" fmla="*/ 175726 h 675399"/>
              <a:gd name="connsiteX10" fmla="*/ 2874639 w 2874639"/>
              <a:gd name="connsiteY10" fmla="*/ 670402 h 675399"/>
              <a:gd name="connsiteX0" fmla="*/ 0 w 2874339"/>
              <a:gd name="connsiteY0" fmla="*/ 670402 h 675399"/>
              <a:gd name="connsiteX1" fmla="*/ 266050 w 2874339"/>
              <a:gd name="connsiteY1" fmla="*/ 160736 h 675399"/>
              <a:gd name="connsiteX2" fmla="*/ 595834 w 2874339"/>
              <a:gd name="connsiteY2" fmla="*/ 670402 h 675399"/>
              <a:gd name="connsiteX3" fmla="*/ 925617 w 2874339"/>
              <a:gd name="connsiteY3" fmla="*/ 190716 h 675399"/>
              <a:gd name="connsiteX4" fmla="*/ 1240411 w 2874339"/>
              <a:gd name="connsiteY4" fmla="*/ 655411 h 675399"/>
              <a:gd name="connsiteX5" fmla="*/ 1476452 w 2874339"/>
              <a:gd name="connsiteY5" fmla="*/ 175726 h 675399"/>
              <a:gd name="connsiteX6" fmla="*/ 1765066 w 2874339"/>
              <a:gd name="connsiteY6" fmla="*/ 670402 h 675399"/>
              <a:gd name="connsiteX7" fmla="*/ 2109840 w 2874339"/>
              <a:gd name="connsiteY7" fmla="*/ 160736 h 675399"/>
              <a:gd name="connsiteX8" fmla="*/ 2364673 w 2874339"/>
              <a:gd name="connsiteY8" fmla="*/ 670402 h 675399"/>
              <a:gd name="connsiteX9" fmla="*/ 2619506 w 2874339"/>
              <a:gd name="connsiteY9" fmla="*/ 175726 h 675399"/>
              <a:gd name="connsiteX10" fmla="*/ 2874339 w 2874339"/>
              <a:gd name="connsiteY10" fmla="*/ 670402 h 675399"/>
              <a:gd name="connsiteX0" fmla="*/ 0 w 2874339"/>
              <a:gd name="connsiteY0" fmla="*/ 670402 h 750694"/>
              <a:gd name="connsiteX1" fmla="*/ 266050 w 2874339"/>
              <a:gd name="connsiteY1" fmla="*/ 160736 h 750694"/>
              <a:gd name="connsiteX2" fmla="*/ 595834 w 2874339"/>
              <a:gd name="connsiteY2" fmla="*/ 670402 h 750694"/>
              <a:gd name="connsiteX3" fmla="*/ 925617 w 2874339"/>
              <a:gd name="connsiteY3" fmla="*/ 190716 h 750694"/>
              <a:gd name="connsiteX4" fmla="*/ 1240411 w 2874339"/>
              <a:gd name="connsiteY4" fmla="*/ 655411 h 750694"/>
              <a:gd name="connsiteX5" fmla="*/ 1476452 w 2874339"/>
              <a:gd name="connsiteY5" fmla="*/ 175726 h 750694"/>
              <a:gd name="connsiteX6" fmla="*/ 1765066 w 2874339"/>
              <a:gd name="connsiteY6" fmla="*/ 670402 h 750694"/>
              <a:gd name="connsiteX7" fmla="*/ 1892267 w 2874339"/>
              <a:gd name="connsiteY7" fmla="*/ 657476 h 750694"/>
              <a:gd name="connsiteX8" fmla="*/ 2109840 w 2874339"/>
              <a:gd name="connsiteY8" fmla="*/ 160736 h 750694"/>
              <a:gd name="connsiteX9" fmla="*/ 2364673 w 2874339"/>
              <a:gd name="connsiteY9" fmla="*/ 670402 h 750694"/>
              <a:gd name="connsiteX10" fmla="*/ 2619506 w 2874339"/>
              <a:gd name="connsiteY10" fmla="*/ 175726 h 750694"/>
              <a:gd name="connsiteX11" fmla="*/ 2874339 w 2874339"/>
              <a:gd name="connsiteY11" fmla="*/ 670402 h 750694"/>
              <a:gd name="connsiteX0" fmla="*/ 0 w 2874339"/>
              <a:gd name="connsiteY0" fmla="*/ 670402 h 750694"/>
              <a:gd name="connsiteX1" fmla="*/ 266050 w 2874339"/>
              <a:gd name="connsiteY1" fmla="*/ 160736 h 750694"/>
              <a:gd name="connsiteX2" fmla="*/ 595834 w 2874339"/>
              <a:gd name="connsiteY2" fmla="*/ 670402 h 750694"/>
              <a:gd name="connsiteX3" fmla="*/ 925617 w 2874339"/>
              <a:gd name="connsiteY3" fmla="*/ 190716 h 750694"/>
              <a:gd name="connsiteX4" fmla="*/ 1240411 w 2874339"/>
              <a:gd name="connsiteY4" fmla="*/ 655411 h 750694"/>
              <a:gd name="connsiteX5" fmla="*/ 1476452 w 2874339"/>
              <a:gd name="connsiteY5" fmla="*/ 175726 h 750694"/>
              <a:gd name="connsiteX6" fmla="*/ 1765066 w 2874339"/>
              <a:gd name="connsiteY6" fmla="*/ 670402 h 750694"/>
              <a:gd name="connsiteX7" fmla="*/ 1892267 w 2874339"/>
              <a:gd name="connsiteY7" fmla="*/ 657476 h 750694"/>
              <a:gd name="connsiteX8" fmla="*/ 2109840 w 2874339"/>
              <a:gd name="connsiteY8" fmla="*/ 160736 h 750694"/>
              <a:gd name="connsiteX9" fmla="*/ 2364673 w 2874339"/>
              <a:gd name="connsiteY9" fmla="*/ 670402 h 750694"/>
              <a:gd name="connsiteX10" fmla="*/ 2619506 w 2874339"/>
              <a:gd name="connsiteY10" fmla="*/ 175726 h 750694"/>
              <a:gd name="connsiteX11" fmla="*/ 2874339 w 2874339"/>
              <a:gd name="connsiteY11" fmla="*/ 670402 h 750694"/>
              <a:gd name="connsiteX0" fmla="*/ 0 w 2874339"/>
              <a:gd name="connsiteY0" fmla="*/ 670402 h 750694"/>
              <a:gd name="connsiteX1" fmla="*/ 266050 w 2874339"/>
              <a:gd name="connsiteY1" fmla="*/ 160736 h 750694"/>
              <a:gd name="connsiteX2" fmla="*/ 595834 w 2874339"/>
              <a:gd name="connsiteY2" fmla="*/ 670402 h 750694"/>
              <a:gd name="connsiteX3" fmla="*/ 863118 w 2874339"/>
              <a:gd name="connsiteY3" fmla="*/ 190716 h 750694"/>
              <a:gd name="connsiteX4" fmla="*/ 1240411 w 2874339"/>
              <a:gd name="connsiteY4" fmla="*/ 655411 h 750694"/>
              <a:gd name="connsiteX5" fmla="*/ 1476452 w 2874339"/>
              <a:gd name="connsiteY5" fmla="*/ 175726 h 750694"/>
              <a:gd name="connsiteX6" fmla="*/ 1765066 w 2874339"/>
              <a:gd name="connsiteY6" fmla="*/ 670402 h 750694"/>
              <a:gd name="connsiteX7" fmla="*/ 1892267 w 2874339"/>
              <a:gd name="connsiteY7" fmla="*/ 657476 h 750694"/>
              <a:gd name="connsiteX8" fmla="*/ 2109840 w 2874339"/>
              <a:gd name="connsiteY8" fmla="*/ 160736 h 750694"/>
              <a:gd name="connsiteX9" fmla="*/ 2364673 w 2874339"/>
              <a:gd name="connsiteY9" fmla="*/ 670402 h 750694"/>
              <a:gd name="connsiteX10" fmla="*/ 2619506 w 2874339"/>
              <a:gd name="connsiteY10" fmla="*/ 175726 h 750694"/>
              <a:gd name="connsiteX11" fmla="*/ 2874339 w 2874339"/>
              <a:gd name="connsiteY11" fmla="*/ 670402 h 750694"/>
              <a:gd name="connsiteX0" fmla="*/ 0 w 2874339"/>
              <a:gd name="connsiteY0" fmla="*/ 670402 h 750694"/>
              <a:gd name="connsiteX1" fmla="*/ 266050 w 2874339"/>
              <a:gd name="connsiteY1" fmla="*/ 160736 h 750694"/>
              <a:gd name="connsiteX2" fmla="*/ 595834 w 2874339"/>
              <a:gd name="connsiteY2" fmla="*/ 670402 h 750694"/>
              <a:gd name="connsiteX3" fmla="*/ 863118 w 2874339"/>
              <a:gd name="connsiteY3" fmla="*/ 190716 h 750694"/>
              <a:gd name="connsiteX4" fmla="*/ 1146669 w 2874339"/>
              <a:gd name="connsiteY4" fmla="*/ 655411 h 750694"/>
              <a:gd name="connsiteX5" fmla="*/ 1476452 w 2874339"/>
              <a:gd name="connsiteY5" fmla="*/ 175726 h 750694"/>
              <a:gd name="connsiteX6" fmla="*/ 1765066 w 2874339"/>
              <a:gd name="connsiteY6" fmla="*/ 670402 h 750694"/>
              <a:gd name="connsiteX7" fmla="*/ 1892267 w 2874339"/>
              <a:gd name="connsiteY7" fmla="*/ 657476 h 750694"/>
              <a:gd name="connsiteX8" fmla="*/ 2109840 w 2874339"/>
              <a:gd name="connsiteY8" fmla="*/ 160736 h 750694"/>
              <a:gd name="connsiteX9" fmla="*/ 2364673 w 2874339"/>
              <a:gd name="connsiteY9" fmla="*/ 670402 h 750694"/>
              <a:gd name="connsiteX10" fmla="*/ 2619506 w 2874339"/>
              <a:gd name="connsiteY10" fmla="*/ 175726 h 750694"/>
              <a:gd name="connsiteX11" fmla="*/ 2874339 w 2874339"/>
              <a:gd name="connsiteY11" fmla="*/ 670402 h 750694"/>
              <a:gd name="connsiteX0" fmla="*/ 0 w 2619506"/>
              <a:gd name="connsiteY0" fmla="*/ 670402 h 750694"/>
              <a:gd name="connsiteX1" fmla="*/ 266050 w 2619506"/>
              <a:gd name="connsiteY1" fmla="*/ 160736 h 750694"/>
              <a:gd name="connsiteX2" fmla="*/ 595834 w 2619506"/>
              <a:gd name="connsiteY2" fmla="*/ 670402 h 750694"/>
              <a:gd name="connsiteX3" fmla="*/ 863118 w 2619506"/>
              <a:gd name="connsiteY3" fmla="*/ 190716 h 750694"/>
              <a:gd name="connsiteX4" fmla="*/ 1146669 w 2619506"/>
              <a:gd name="connsiteY4" fmla="*/ 655411 h 750694"/>
              <a:gd name="connsiteX5" fmla="*/ 1476452 w 2619506"/>
              <a:gd name="connsiteY5" fmla="*/ 175726 h 750694"/>
              <a:gd name="connsiteX6" fmla="*/ 1765066 w 2619506"/>
              <a:gd name="connsiteY6" fmla="*/ 670402 h 750694"/>
              <a:gd name="connsiteX7" fmla="*/ 1892267 w 2619506"/>
              <a:gd name="connsiteY7" fmla="*/ 657476 h 750694"/>
              <a:gd name="connsiteX8" fmla="*/ 2109840 w 2619506"/>
              <a:gd name="connsiteY8" fmla="*/ 160736 h 750694"/>
              <a:gd name="connsiteX9" fmla="*/ 2364673 w 2619506"/>
              <a:gd name="connsiteY9" fmla="*/ 670402 h 750694"/>
              <a:gd name="connsiteX10" fmla="*/ 2619506 w 2619506"/>
              <a:gd name="connsiteY10" fmla="*/ 175726 h 750694"/>
              <a:gd name="connsiteX0" fmla="*/ 0 w 2364673"/>
              <a:gd name="connsiteY0" fmla="*/ 670402 h 750694"/>
              <a:gd name="connsiteX1" fmla="*/ 266050 w 2364673"/>
              <a:gd name="connsiteY1" fmla="*/ 160736 h 750694"/>
              <a:gd name="connsiteX2" fmla="*/ 595834 w 2364673"/>
              <a:gd name="connsiteY2" fmla="*/ 670402 h 750694"/>
              <a:gd name="connsiteX3" fmla="*/ 863118 w 2364673"/>
              <a:gd name="connsiteY3" fmla="*/ 190716 h 750694"/>
              <a:gd name="connsiteX4" fmla="*/ 1146669 w 2364673"/>
              <a:gd name="connsiteY4" fmla="*/ 655411 h 750694"/>
              <a:gd name="connsiteX5" fmla="*/ 1476452 w 2364673"/>
              <a:gd name="connsiteY5" fmla="*/ 175726 h 750694"/>
              <a:gd name="connsiteX6" fmla="*/ 1765066 w 2364673"/>
              <a:gd name="connsiteY6" fmla="*/ 670402 h 750694"/>
              <a:gd name="connsiteX7" fmla="*/ 1892267 w 2364673"/>
              <a:gd name="connsiteY7" fmla="*/ 657476 h 750694"/>
              <a:gd name="connsiteX8" fmla="*/ 2109840 w 2364673"/>
              <a:gd name="connsiteY8" fmla="*/ 160736 h 750694"/>
              <a:gd name="connsiteX9" fmla="*/ 2364673 w 2364673"/>
              <a:gd name="connsiteY9" fmla="*/ 670402 h 750694"/>
              <a:gd name="connsiteX0" fmla="*/ 0 w 2109840"/>
              <a:gd name="connsiteY0" fmla="*/ 670402 h 750694"/>
              <a:gd name="connsiteX1" fmla="*/ 266050 w 2109840"/>
              <a:gd name="connsiteY1" fmla="*/ 160736 h 750694"/>
              <a:gd name="connsiteX2" fmla="*/ 595834 w 2109840"/>
              <a:gd name="connsiteY2" fmla="*/ 670402 h 750694"/>
              <a:gd name="connsiteX3" fmla="*/ 863118 w 2109840"/>
              <a:gd name="connsiteY3" fmla="*/ 190716 h 750694"/>
              <a:gd name="connsiteX4" fmla="*/ 1146669 w 2109840"/>
              <a:gd name="connsiteY4" fmla="*/ 655411 h 750694"/>
              <a:gd name="connsiteX5" fmla="*/ 1476452 w 2109840"/>
              <a:gd name="connsiteY5" fmla="*/ 175726 h 750694"/>
              <a:gd name="connsiteX6" fmla="*/ 1765066 w 2109840"/>
              <a:gd name="connsiteY6" fmla="*/ 670402 h 750694"/>
              <a:gd name="connsiteX7" fmla="*/ 1892267 w 2109840"/>
              <a:gd name="connsiteY7" fmla="*/ 657476 h 750694"/>
              <a:gd name="connsiteX8" fmla="*/ 2109840 w 2109840"/>
              <a:gd name="connsiteY8" fmla="*/ 160736 h 750694"/>
              <a:gd name="connsiteX0" fmla="*/ 0 w 1892267"/>
              <a:gd name="connsiteY0" fmla="*/ 670402 h 750694"/>
              <a:gd name="connsiteX1" fmla="*/ 266050 w 1892267"/>
              <a:gd name="connsiteY1" fmla="*/ 160736 h 750694"/>
              <a:gd name="connsiteX2" fmla="*/ 595834 w 1892267"/>
              <a:gd name="connsiteY2" fmla="*/ 670402 h 750694"/>
              <a:gd name="connsiteX3" fmla="*/ 863118 w 1892267"/>
              <a:gd name="connsiteY3" fmla="*/ 190716 h 750694"/>
              <a:gd name="connsiteX4" fmla="*/ 1146669 w 1892267"/>
              <a:gd name="connsiteY4" fmla="*/ 655411 h 750694"/>
              <a:gd name="connsiteX5" fmla="*/ 1476452 w 1892267"/>
              <a:gd name="connsiteY5" fmla="*/ 175726 h 750694"/>
              <a:gd name="connsiteX6" fmla="*/ 1765066 w 1892267"/>
              <a:gd name="connsiteY6" fmla="*/ 670402 h 750694"/>
              <a:gd name="connsiteX7" fmla="*/ 1892267 w 1892267"/>
              <a:gd name="connsiteY7" fmla="*/ 657476 h 750694"/>
              <a:gd name="connsiteX0" fmla="*/ 0 w 1765066"/>
              <a:gd name="connsiteY0" fmla="*/ 670402 h 675399"/>
              <a:gd name="connsiteX1" fmla="*/ 266050 w 1765066"/>
              <a:gd name="connsiteY1" fmla="*/ 160736 h 675399"/>
              <a:gd name="connsiteX2" fmla="*/ 595834 w 1765066"/>
              <a:gd name="connsiteY2" fmla="*/ 670402 h 675399"/>
              <a:gd name="connsiteX3" fmla="*/ 863118 w 1765066"/>
              <a:gd name="connsiteY3" fmla="*/ 190716 h 675399"/>
              <a:gd name="connsiteX4" fmla="*/ 1146669 w 1765066"/>
              <a:gd name="connsiteY4" fmla="*/ 655411 h 675399"/>
              <a:gd name="connsiteX5" fmla="*/ 1476452 w 1765066"/>
              <a:gd name="connsiteY5" fmla="*/ 175726 h 675399"/>
              <a:gd name="connsiteX6" fmla="*/ 1765066 w 1765066"/>
              <a:gd name="connsiteY6" fmla="*/ 670402 h 675399"/>
              <a:gd name="connsiteX0" fmla="*/ 0 w 1765066"/>
              <a:gd name="connsiteY0" fmla="*/ 670402 h 675399"/>
              <a:gd name="connsiteX1" fmla="*/ 266050 w 1765066"/>
              <a:gd name="connsiteY1" fmla="*/ 160736 h 675399"/>
              <a:gd name="connsiteX2" fmla="*/ 595834 w 1765066"/>
              <a:gd name="connsiteY2" fmla="*/ 670402 h 675399"/>
              <a:gd name="connsiteX3" fmla="*/ 863118 w 1765066"/>
              <a:gd name="connsiteY3" fmla="*/ 190716 h 675399"/>
              <a:gd name="connsiteX4" fmla="*/ 1146669 w 1765066"/>
              <a:gd name="connsiteY4" fmla="*/ 655411 h 675399"/>
              <a:gd name="connsiteX5" fmla="*/ 1476452 w 1765066"/>
              <a:gd name="connsiteY5" fmla="*/ 175726 h 675399"/>
              <a:gd name="connsiteX6" fmla="*/ 1765066 w 1765066"/>
              <a:gd name="connsiteY6" fmla="*/ 670402 h 675399"/>
              <a:gd name="connsiteX0" fmla="*/ 0 w 1765066"/>
              <a:gd name="connsiteY0" fmla="*/ 670402 h 675399"/>
              <a:gd name="connsiteX1" fmla="*/ 266050 w 1765066"/>
              <a:gd name="connsiteY1" fmla="*/ 160736 h 675399"/>
              <a:gd name="connsiteX2" fmla="*/ 595834 w 1765066"/>
              <a:gd name="connsiteY2" fmla="*/ 670402 h 675399"/>
              <a:gd name="connsiteX3" fmla="*/ 863118 w 1765066"/>
              <a:gd name="connsiteY3" fmla="*/ 190716 h 675399"/>
              <a:gd name="connsiteX4" fmla="*/ 1146669 w 1765066"/>
              <a:gd name="connsiteY4" fmla="*/ 655411 h 675399"/>
              <a:gd name="connsiteX5" fmla="*/ 1476452 w 1765066"/>
              <a:gd name="connsiteY5" fmla="*/ 175726 h 675399"/>
              <a:gd name="connsiteX6" fmla="*/ 1765066 w 1765066"/>
              <a:gd name="connsiteY6" fmla="*/ 670402 h 675399"/>
              <a:gd name="connsiteX0" fmla="*/ 0 w 1765066"/>
              <a:gd name="connsiteY0" fmla="*/ 636082 h 641079"/>
              <a:gd name="connsiteX1" fmla="*/ 266050 w 1765066"/>
              <a:gd name="connsiteY1" fmla="*/ 126416 h 641079"/>
              <a:gd name="connsiteX2" fmla="*/ 595834 w 1765066"/>
              <a:gd name="connsiteY2" fmla="*/ 636082 h 641079"/>
              <a:gd name="connsiteX3" fmla="*/ 863118 w 1765066"/>
              <a:gd name="connsiteY3" fmla="*/ 156396 h 641079"/>
              <a:gd name="connsiteX4" fmla="*/ 1146669 w 1765066"/>
              <a:gd name="connsiteY4" fmla="*/ 621091 h 641079"/>
              <a:gd name="connsiteX5" fmla="*/ 1476452 w 1765066"/>
              <a:gd name="connsiteY5" fmla="*/ 141406 h 641079"/>
              <a:gd name="connsiteX6" fmla="*/ 1765066 w 1765066"/>
              <a:gd name="connsiteY6" fmla="*/ 636082 h 641079"/>
              <a:gd name="connsiteX0" fmla="*/ 0 w 1765066"/>
              <a:gd name="connsiteY0" fmla="*/ 580319 h 585316"/>
              <a:gd name="connsiteX1" fmla="*/ 266050 w 1765066"/>
              <a:gd name="connsiteY1" fmla="*/ 70653 h 585316"/>
              <a:gd name="connsiteX2" fmla="*/ 595834 w 1765066"/>
              <a:gd name="connsiteY2" fmla="*/ 580319 h 585316"/>
              <a:gd name="connsiteX3" fmla="*/ 863118 w 1765066"/>
              <a:gd name="connsiteY3" fmla="*/ 100633 h 585316"/>
              <a:gd name="connsiteX4" fmla="*/ 1146669 w 1765066"/>
              <a:gd name="connsiteY4" fmla="*/ 565328 h 585316"/>
              <a:gd name="connsiteX5" fmla="*/ 1476452 w 1765066"/>
              <a:gd name="connsiteY5" fmla="*/ 85643 h 585316"/>
              <a:gd name="connsiteX6" fmla="*/ 1765066 w 1765066"/>
              <a:gd name="connsiteY6" fmla="*/ 580319 h 585316"/>
              <a:gd name="connsiteX0" fmla="*/ 0 w 1765066"/>
              <a:gd name="connsiteY0" fmla="*/ 580319 h 585316"/>
              <a:gd name="connsiteX1" fmla="*/ 97892 w 1765066"/>
              <a:gd name="connsiteY1" fmla="*/ 373120 h 585316"/>
              <a:gd name="connsiteX2" fmla="*/ 266050 w 1765066"/>
              <a:gd name="connsiteY2" fmla="*/ 70653 h 585316"/>
              <a:gd name="connsiteX3" fmla="*/ 595834 w 1765066"/>
              <a:gd name="connsiteY3" fmla="*/ 580319 h 585316"/>
              <a:gd name="connsiteX4" fmla="*/ 863118 w 1765066"/>
              <a:gd name="connsiteY4" fmla="*/ 100633 h 585316"/>
              <a:gd name="connsiteX5" fmla="*/ 1146669 w 1765066"/>
              <a:gd name="connsiteY5" fmla="*/ 565328 h 585316"/>
              <a:gd name="connsiteX6" fmla="*/ 1476452 w 1765066"/>
              <a:gd name="connsiteY6" fmla="*/ 85643 h 585316"/>
              <a:gd name="connsiteX7" fmla="*/ 1765066 w 1765066"/>
              <a:gd name="connsiteY7" fmla="*/ 580319 h 585316"/>
              <a:gd name="connsiteX0" fmla="*/ 0 w 1765066"/>
              <a:gd name="connsiteY0" fmla="*/ 580319 h 585316"/>
              <a:gd name="connsiteX1" fmla="*/ 97892 w 1765066"/>
              <a:gd name="connsiteY1" fmla="*/ 373120 h 585316"/>
              <a:gd name="connsiteX2" fmla="*/ 97892 w 1765066"/>
              <a:gd name="connsiteY2" fmla="*/ 373120 h 585316"/>
              <a:gd name="connsiteX3" fmla="*/ 266050 w 1765066"/>
              <a:gd name="connsiteY3" fmla="*/ 70653 h 585316"/>
              <a:gd name="connsiteX4" fmla="*/ 595834 w 1765066"/>
              <a:gd name="connsiteY4" fmla="*/ 580319 h 585316"/>
              <a:gd name="connsiteX5" fmla="*/ 863118 w 1765066"/>
              <a:gd name="connsiteY5" fmla="*/ 100633 h 585316"/>
              <a:gd name="connsiteX6" fmla="*/ 1146669 w 1765066"/>
              <a:gd name="connsiteY6" fmla="*/ 565328 h 585316"/>
              <a:gd name="connsiteX7" fmla="*/ 1476452 w 1765066"/>
              <a:gd name="connsiteY7" fmla="*/ 85643 h 585316"/>
              <a:gd name="connsiteX8" fmla="*/ 1765066 w 1765066"/>
              <a:gd name="connsiteY8" fmla="*/ 580319 h 585316"/>
              <a:gd name="connsiteX0" fmla="*/ 0 w 1765066"/>
              <a:gd name="connsiteY0" fmla="*/ 580319 h 585316"/>
              <a:gd name="connsiteX1" fmla="*/ 97892 w 1765066"/>
              <a:gd name="connsiteY1" fmla="*/ 373120 h 585316"/>
              <a:gd name="connsiteX2" fmla="*/ 266050 w 1765066"/>
              <a:gd name="connsiteY2" fmla="*/ 70653 h 585316"/>
              <a:gd name="connsiteX3" fmla="*/ 595834 w 1765066"/>
              <a:gd name="connsiteY3" fmla="*/ 580319 h 585316"/>
              <a:gd name="connsiteX4" fmla="*/ 863118 w 1765066"/>
              <a:gd name="connsiteY4" fmla="*/ 100633 h 585316"/>
              <a:gd name="connsiteX5" fmla="*/ 1146669 w 1765066"/>
              <a:gd name="connsiteY5" fmla="*/ 565328 h 585316"/>
              <a:gd name="connsiteX6" fmla="*/ 1476452 w 1765066"/>
              <a:gd name="connsiteY6" fmla="*/ 85643 h 585316"/>
              <a:gd name="connsiteX7" fmla="*/ 1765066 w 1765066"/>
              <a:gd name="connsiteY7" fmla="*/ 580319 h 585316"/>
              <a:gd name="connsiteX0" fmla="*/ 0 w 1765066"/>
              <a:gd name="connsiteY0" fmla="*/ 580319 h 585316"/>
              <a:gd name="connsiteX1" fmla="*/ 266050 w 1765066"/>
              <a:gd name="connsiteY1" fmla="*/ 70653 h 585316"/>
              <a:gd name="connsiteX2" fmla="*/ 595834 w 1765066"/>
              <a:gd name="connsiteY2" fmla="*/ 580319 h 585316"/>
              <a:gd name="connsiteX3" fmla="*/ 863118 w 1765066"/>
              <a:gd name="connsiteY3" fmla="*/ 100633 h 585316"/>
              <a:gd name="connsiteX4" fmla="*/ 1146669 w 1765066"/>
              <a:gd name="connsiteY4" fmla="*/ 565328 h 585316"/>
              <a:gd name="connsiteX5" fmla="*/ 1476452 w 1765066"/>
              <a:gd name="connsiteY5" fmla="*/ 85643 h 585316"/>
              <a:gd name="connsiteX6" fmla="*/ 1765066 w 1765066"/>
              <a:gd name="connsiteY6" fmla="*/ 580319 h 585316"/>
              <a:gd name="connsiteX0" fmla="*/ 0 w 1765066"/>
              <a:gd name="connsiteY0" fmla="*/ 580319 h 585316"/>
              <a:gd name="connsiteX1" fmla="*/ 266050 w 1765066"/>
              <a:gd name="connsiteY1" fmla="*/ 70653 h 585316"/>
              <a:gd name="connsiteX2" fmla="*/ 533335 w 1765066"/>
              <a:gd name="connsiteY2" fmla="*/ 580319 h 585316"/>
              <a:gd name="connsiteX3" fmla="*/ 863118 w 1765066"/>
              <a:gd name="connsiteY3" fmla="*/ 100633 h 585316"/>
              <a:gd name="connsiteX4" fmla="*/ 1146669 w 1765066"/>
              <a:gd name="connsiteY4" fmla="*/ 565328 h 585316"/>
              <a:gd name="connsiteX5" fmla="*/ 1476452 w 1765066"/>
              <a:gd name="connsiteY5" fmla="*/ 85643 h 585316"/>
              <a:gd name="connsiteX6" fmla="*/ 1765066 w 1765066"/>
              <a:gd name="connsiteY6" fmla="*/ 580319 h 585316"/>
              <a:gd name="connsiteX0" fmla="*/ 0 w 1765066"/>
              <a:gd name="connsiteY0" fmla="*/ 580319 h 585316"/>
              <a:gd name="connsiteX1" fmla="*/ 203551 w 1765066"/>
              <a:gd name="connsiteY1" fmla="*/ 70653 h 585316"/>
              <a:gd name="connsiteX2" fmla="*/ 533335 w 1765066"/>
              <a:gd name="connsiteY2" fmla="*/ 580319 h 585316"/>
              <a:gd name="connsiteX3" fmla="*/ 863118 w 1765066"/>
              <a:gd name="connsiteY3" fmla="*/ 100633 h 585316"/>
              <a:gd name="connsiteX4" fmla="*/ 1146669 w 1765066"/>
              <a:gd name="connsiteY4" fmla="*/ 565328 h 585316"/>
              <a:gd name="connsiteX5" fmla="*/ 1476452 w 1765066"/>
              <a:gd name="connsiteY5" fmla="*/ 85643 h 585316"/>
              <a:gd name="connsiteX6" fmla="*/ 1765066 w 1765066"/>
              <a:gd name="connsiteY6" fmla="*/ 580319 h 585316"/>
              <a:gd name="connsiteX0" fmla="*/ 0 w 1765066"/>
              <a:gd name="connsiteY0" fmla="*/ 580319 h 585316"/>
              <a:gd name="connsiteX1" fmla="*/ 266022 w 1765066"/>
              <a:gd name="connsiteY1" fmla="*/ 70653 h 585316"/>
              <a:gd name="connsiteX2" fmla="*/ 533335 w 1765066"/>
              <a:gd name="connsiteY2" fmla="*/ 580319 h 585316"/>
              <a:gd name="connsiteX3" fmla="*/ 863118 w 1765066"/>
              <a:gd name="connsiteY3" fmla="*/ 100633 h 585316"/>
              <a:gd name="connsiteX4" fmla="*/ 1146669 w 1765066"/>
              <a:gd name="connsiteY4" fmla="*/ 565328 h 585316"/>
              <a:gd name="connsiteX5" fmla="*/ 1476452 w 1765066"/>
              <a:gd name="connsiteY5" fmla="*/ 85643 h 585316"/>
              <a:gd name="connsiteX6" fmla="*/ 1765066 w 1765066"/>
              <a:gd name="connsiteY6" fmla="*/ 580319 h 585316"/>
              <a:gd name="connsiteX0" fmla="*/ 0 w 1827537"/>
              <a:gd name="connsiteY0" fmla="*/ 580319 h 711461"/>
              <a:gd name="connsiteX1" fmla="*/ 266022 w 1827537"/>
              <a:gd name="connsiteY1" fmla="*/ 70653 h 711461"/>
              <a:gd name="connsiteX2" fmla="*/ 533335 w 1827537"/>
              <a:gd name="connsiteY2" fmla="*/ 580319 h 711461"/>
              <a:gd name="connsiteX3" fmla="*/ 863118 w 1827537"/>
              <a:gd name="connsiteY3" fmla="*/ 100633 h 711461"/>
              <a:gd name="connsiteX4" fmla="*/ 1146669 w 1827537"/>
              <a:gd name="connsiteY4" fmla="*/ 565328 h 711461"/>
              <a:gd name="connsiteX5" fmla="*/ 1476452 w 1827537"/>
              <a:gd name="connsiteY5" fmla="*/ 85643 h 711461"/>
              <a:gd name="connsiteX6" fmla="*/ 1827537 w 1827537"/>
              <a:gd name="connsiteY6" fmla="*/ 708963 h 71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7537" h="711461">
                <a:moveTo>
                  <a:pt x="0" y="580319"/>
                </a:moveTo>
                <a:cubicBezTo>
                  <a:pt x="55427" y="474139"/>
                  <a:pt x="177133" y="70653"/>
                  <a:pt x="266022" y="70653"/>
                </a:cubicBezTo>
                <a:cubicBezTo>
                  <a:pt x="354911" y="70653"/>
                  <a:pt x="433819" y="575322"/>
                  <a:pt x="533335" y="580319"/>
                </a:cubicBezTo>
                <a:cubicBezTo>
                  <a:pt x="632851" y="585316"/>
                  <a:pt x="755689" y="103131"/>
                  <a:pt x="863118" y="100633"/>
                </a:cubicBezTo>
                <a:cubicBezTo>
                  <a:pt x="1031588" y="14406"/>
                  <a:pt x="1044447" y="567826"/>
                  <a:pt x="1146669" y="565328"/>
                </a:cubicBezTo>
                <a:cubicBezTo>
                  <a:pt x="1248891" y="562830"/>
                  <a:pt x="1366089" y="83153"/>
                  <a:pt x="1476452" y="85643"/>
                </a:cubicBezTo>
                <a:cubicBezTo>
                  <a:pt x="1601736" y="0"/>
                  <a:pt x="1721972" y="711461"/>
                  <a:pt x="1827537" y="708963"/>
                </a:cubicBezTo>
              </a:path>
            </a:pathLst>
          </a:custGeom>
          <a:ln w="57150" cap="rnd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5072066" y="3714752"/>
            <a:ext cx="3643338" cy="571504"/>
            <a:chOff x="5072066" y="3357562"/>
            <a:chExt cx="2571768" cy="571504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rot="5400000" flipH="1" flipV="1">
              <a:off x="4964909" y="3464719"/>
              <a:ext cx="571504" cy="357190"/>
            </a:xfrm>
            <a:prstGeom prst="line">
              <a:avLst/>
            </a:prstGeom>
            <a:ln w="412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6200000" flipH="1">
              <a:off x="5286380" y="3500438"/>
              <a:ext cx="571504" cy="285752"/>
            </a:xfrm>
            <a:prstGeom prst="line">
              <a:avLst/>
            </a:prstGeom>
            <a:ln w="412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 flipH="1" flipV="1">
              <a:off x="5607851" y="3464719"/>
              <a:ext cx="571504" cy="357190"/>
            </a:xfrm>
            <a:prstGeom prst="line">
              <a:avLst/>
            </a:prstGeom>
            <a:ln w="412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16200000" flipH="1">
              <a:off x="5929322" y="3500438"/>
              <a:ext cx="571504" cy="285752"/>
            </a:xfrm>
            <a:prstGeom prst="line">
              <a:avLst/>
            </a:prstGeom>
            <a:ln w="412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6200000" flipH="1">
              <a:off x="6572264" y="3500438"/>
              <a:ext cx="571504" cy="285752"/>
            </a:xfrm>
            <a:prstGeom prst="line">
              <a:avLst/>
            </a:prstGeom>
            <a:ln w="412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 flipH="1" flipV="1">
              <a:off x="6250793" y="3464719"/>
              <a:ext cx="571504" cy="357190"/>
            </a:xfrm>
            <a:prstGeom prst="line">
              <a:avLst/>
            </a:prstGeom>
            <a:ln w="412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 flipH="1" flipV="1">
              <a:off x="6893735" y="3464719"/>
              <a:ext cx="571504" cy="357190"/>
            </a:xfrm>
            <a:prstGeom prst="line">
              <a:avLst/>
            </a:prstGeom>
            <a:ln w="412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6200000" flipH="1">
              <a:off x="7215206" y="3500438"/>
              <a:ext cx="571504" cy="285752"/>
            </a:xfrm>
            <a:prstGeom prst="line">
              <a:avLst/>
            </a:prstGeom>
            <a:ln w="412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25" name="Picture 5" descr="ÐÐ°ÑÑÐ¸Ð½ÐºÐ¸ Ð¿Ð¾ Ð·Ð°Ð¿ÑÐ¾ÑÑ ÑÐ¿Ð¸ÑÐ°Ð»ÐµÐ²Ð¸Ð´Ð½Ð°Ñ Ð»Ð¸Ð½Ð¸Ñ"/>
          <p:cNvPicPr>
            <a:picLocks noChangeAspect="1" noChangeArrowheads="1"/>
          </p:cNvPicPr>
          <p:nvPr/>
        </p:nvPicPr>
        <p:blipFill>
          <a:blip r:embed="rId3"/>
          <a:srcRect b="9161"/>
          <a:stretch>
            <a:fillRect/>
          </a:stretch>
        </p:blipFill>
        <p:spPr bwMode="auto">
          <a:xfrm rot="16200000">
            <a:off x="6137765" y="3351691"/>
            <a:ext cx="1154749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1" name="Picture 7" descr="ÐÐ°ÑÑÐ¸Ð½ÐºÐ¸ Ð¿Ð¾ Ð·Ð°Ð¿ÑÐ¾ÑÑ ÑÐ±Ð»Ð¾ÐºÐ¸ Ð±ÐµÐ· ÑÐ¾Ð½Ð°"/>
          <p:cNvPicPr>
            <a:picLocks noChangeAspect="1" noChangeArrowheads="1"/>
          </p:cNvPicPr>
          <p:nvPr/>
        </p:nvPicPr>
        <p:blipFill>
          <a:blip r:embed="rId2" cstate="print"/>
          <a:srcRect l="3774"/>
          <a:stretch>
            <a:fillRect/>
          </a:stretch>
        </p:blipFill>
        <p:spPr bwMode="auto">
          <a:xfrm flipH="1">
            <a:off x="5500726" y="4786322"/>
            <a:ext cx="3643274" cy="2071702"/>
          </a:xfrm>
          <a:prstGeom prst="rect">
            <a:avLst/>
          </a:prstGeom>
          <a:noFill/>
        </p:spPr>
      </p:pic>
      <p:sp>
        <p:nvSpPr>
          <p:cNvPr id="31746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7" name="Picture 3" descr="C:\Users\Admin\Desktop\Без названия (1)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 flipH="1">
            <a:off x="593814" y="1428736"/>
            <a:ext cx="3478120" cy="464347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4876" y="1000108"/>
            <a:ext cx="3357586" cy="7000924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5+4</a:t>
            </a:r>
            <a:b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6+2</a:t>
            </a:r>
            <a:b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8-3</a:t>
            </a:r>
            <a:b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7-1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pic>
        <p:nvPicPr>
          <p:cNvPr id="31749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6" y="4929228"/>
            <a:ext cx="1142976" cy="107154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000116"/>
            <a:ext cx="1857388" cy="53578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7</a:t>
            </a:r>
            <a:b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b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</a:rPr>
              <a:t>8</a:t>
            </a:r>
            <a:endParaRPr lang="ru-RU" sz="8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2770" name="Picture 2" descr="ÐÐ°ÑÑÐ¸Ð½ÐºÐ¸ Ð¿Ð¾ Ð·Ð°Ð¿ÑÐ¾ÑÑ ÐºÐ¾Ð»Ð¾Ð±Ð¾Ðº"/>
          <p:cNvPicPr>
            <a:picLocks noChangeAspect="1" noChangeArrowheads="1"/>
          </p:cNvPicPr>
          <p:nvPr/>
        </p:nvPicPr>
        <p:blipFill>
          <a:blip r:embed="rId2"/>
          <a:srcRect r="8097"/>
          <a:stretch>
            <a:fillRect/>
          </a:stretch>
        </p:blipFill>
        <p:spPr bwMode="auto">
          <a:xfrm flipH="1">
            <a:off x="-33" y="1357298"/>
            <a:ext cx="4215632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643042" y="1500174"/>
            <a:ext cx="5957892" cy="4537821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762532" cy="464347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6286512" y="1428736"/>
            <a:ext cx="1357322" cy="1357322"/>
          </a:xfrm>
          <a:prstGeom prst="ellipse">
            <a:avLst/>
          </a:prstGeom>
          <a:solidFill>
            <a:srgbClr val="00B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286512" y="3071810"/>
            <a:ext cx="1357322" cy="13573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286512" y="4786322"/>
            <a:ext cx="1357322" cy="135732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Игра «Карусель»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84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5" name="Picture 5" descr="C:\Users\Admin\Desktop\5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2863032"/>
            <a:ext cx="3529788" cy="3994968"/>
          </a:xfrm>
          <a:prstGeom prst="rect">
            <a:avLst/>
          </a:prstGeom>
          <a:noFill/>
        </p:spPr>
      </p:pic>
      <p:sp>
        <p:nvSpPr>
          <p:cNvPr id="35847" name="AutoShape 7" descr="ÐÐ°ÑÑÐ¸Ð½ÐºÐ¸ Ð¿Ð¾ Ð·Ð°Ð¿ÑÐ¾ÑÑ ÐºÐ°ÑÑÑÐµÐ»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0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3786182" y="2214554"/>
            <a:ext cx="4929222" cy="396802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:\Users\Admin\Desktop\1393693912_kolobok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071670" y="714356"/>
            <a:ext cx="4976848" cy="5972217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</TotalTime>
  <Words>18</Words>
  <PresentationFormat>Экран (4:3)</PresentationFormat>
  <Paragraphs>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Игра «Во что превращается предмет?»</vt:lpstr>
      <vt:lpstr>«Путешествие колобка»</vt:lpstr>
      <vt:lpstr>Слайд 3</vt:lpstr>
      <vt:lpstr>5+4 6+2 8-3 7-1  </vt:lpstr>
      <vt:lpstr>7 5 8</vt:lpstr>
      <vt:lpstr>Слайд 6</vt:lpstr>
      <vt:lpstr>Слайд 7</vt:lpstr>
      <vt:lpstr>Игра «Карусель»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20</cp:revision>
  <dcterms:created xsi:type="dcterms:W3CDTF">2018-04-07T08:46:39Z</dcterms:created>
  <dcterms:modified xsi:type="dcterms:W3CDTF">2018-04-07T16:02:05Z</dcterms:modified>
</cp:coreProperties>
</file>